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0" r:id="rId5"/>
  </p:sldMasterIdLst>
  <p:notesMasterIdLst>
    <p:notesMasterId r:id="rId7"/>
  </p:notesMasterIdLst>
  <p:handoutMasterIdLst>
    <p:handoutMasterId r:id="rId8"/>
  </p:handoutMasterIdLst>
  <p:sldIdLst>
    <p:sldId id="261" r:id="rId6"/>
  </p:sldIdLst>
  <p:sldSz cx="10058400" cy="15544800"/>
  <p:notesSz cx="6858000" cy="9144000"/>
  <p:defaultTextStyle>
    <a:defPPr rtl="0">
      <a:defRPr lang="ja-jp"/>
    </a:defPPr>
    <a:lvl1pPr marL="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1pPr>
    <a:lvl2pPr marL="61447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2pPr>
    <a:lvl3pPr marL="122895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3pPr>
    <a:lvl4pPr marL="184343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4pPr>
    <a:lvl5pPr marL="245790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5pPr>
    <a:lvl6pPr marL="307238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6pPr>
    <a:lvl7pPr marL="3686861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7pPr>
    <a:lvl8pPr marL="4301338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8pPr>
    <a:lvl9pPr marL="491581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4896">
          <p15:clr>
            <a:srgbClr val="A4A3A4"/>
          </p15:clr>
        </p15:guide>
        <p15:guide id="3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997A"/>
    <a:srgbClr val="000000"/>
    <a:srgbClr val="81AEBA"/>
    <a:srgbClr val="156C98"/>
    <a:srgbClr val="C0D5D7"/>
    <a:srgbClr val="6FA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7" autoAdjust="0"/>
    <p:restoredTop sz="94593" autoAdjust="0"/>
  </p:normalViewPr>
  <p:slideViewPr>
    <p:cSldViewPr snapToGrid="0">
      <p:cViewPr varScale="1">
        <p:scale>
          <a:sx n="41" d="100"/>
          <a:sy n="41" d="100"/>
        </p:scale>
        <p:origin x="2376" y="67"/>
      </p:cViewPr>
      <p:guideLst>
        <p:guide orient="horz" pos="4896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46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文香 平畠" userId="f729c3761a219dbb" providerId="LiveId" clId="{6FD61D20-9C06-4996-BDDE-927A1E57CC64}"/>
    <pc:docChg chg="modSld">
      <pc:chgData name="文香 平畠" userId="f729c3761a219dbb" providerId="LiveId" clId="{6FD61D20-9C06-4996-BDDE-927A1E57CC64}" dt="2024-10-03T05:16:12.096" v="0" actId="2711"/>
      <pc:docMkLst>
        <pc:docMk/>
      </pc:docMkLst>
      <pc:sldChg chg="modSp mod">
        <pc:chgData name="文香 平畠" userId="f729c3761a219dbb" providerId="LiveId" clId="{6FD61D20-9C06-4996-BDDE-927A1E57CC64}" dt="2024-10-03T05:16:12.096" v="0" actId="2711"/>
        <pc:sldMkLst>
          <pc:docMk/>
          <pc:sldMk cId="2518521772" sldId="261"/>
        </pc:sldMkLst>
        <pc:spChg chg="mod">
          <ac:chgData name="文香 平畠" userId="f729c3761a219dbb" providerId="LiveId" clId="{6FD61D20-9C06-4996-BDDE-927A1E57CC64}" dt="2024-10-03T05:16:12.096" v="0" actId="2711"/>
          <ac:spMkLst>
            <pc:docMk/>
            <pc:sldMk cId="2518521772" sldId="261"/>
            <ac:spMk id="8" creationId="{E0BE2882-2CD7-0DF6-9FEA-FEEA38C2B304}"/>
          </ac:spMkLst>
        </pc:spChg>
      </pc:sldChg>
    </pc:docChg>
  </pc:docChgLst>
  <pc:docChgLst>
    <pc:chgData name="文香 平畠" userId="f729c3761a219dbb" providerId="LiveId" clId="{98C4E2E0-EDCE-4282-9E7B-3640CE80BF51}"/>
    <pc:docChg chg="modSld">
      <pc:chgData name="文香 平畠" userId="f729c3761a219dbb" providerId="LiveId" clId="{98C4E2E0-EDCE-4282-9E7B-3640CE80BF51}" dt="2024-10-01T07:42:54.425" v="645" actId="20577"/>
      <pc:docMkLst>
        <pc:docMk/>
      </pc:docMkLst>
      <pc:sldChg chg="modSp mod">
        <pc:chgData name="文香 平畠" userId="f729c3761a219dbb" providerId="LiveId" clId="{98C4E2E0-EDCE-4282-9E7B-3640CE80BF51}" dt="2024-10-01T07:42:54.425" v="645" actId="20577"/>
        <pc:sldMkLst>
          <pc:docMk/>
          <pc:sldMk cId="2518521772" sldId="261"/>
        </pc:sldMkLst>
        <pc:spChg chg="mod">
          <ac:chgData name="文香 平畠" userId="f729c3761a219dbb" providerId="LiveId" clId="{98C4E2E0-EDCE-4282-9E7B-3640CE80BF51}" dt="2024-10-01T07:42:54.425" v="645" actId="20577"/>
          <ac:spMkLst>
            <pc:docMk/>
            <pc:sldMk cId="2518521772" sldId="261"/>
            <ac:spMk id="8" creationId="{E0BE2882-2CD7-0DF6-9FEA-FEEA38C2B304}"/>
          </ac:spMkLst>
        </pc:spChg>
        <pc:spChg chg="mod">
          <ac:chgData name="文香 平畠" userId="f729c3761a219dbb" providerId="LiveId" clId="{98C4E2E0-EDCE-4282-9E7B-3640CE80BF51}" dt="2024-10-01T07:28:11.798" v="480" actId="14100"/>
          <ac:spMkLst>
            <pc:docMk/>
            <pc:sldMk cId="2518521772" sldId="261"/>
            <ac:spMk id="19" creationId="{4D1EB3E1-D91F-1C3A-6288-0D99588A1006}"/>
          </ac:spMkLst>
        </pc:spChg>
        <pc:picChg chg="mod">
          <ac:chgData name="文香 平畠" userId="f729c3761a219dbb" providerId="LiveId" clId="{98C4E2E0-EDCE-4282-9E7B-3640CE80BF51}" dt="2024-10-01T07:21:03.169" v="16" actId="1076"/>
          <ac:picMkLst>
            <pc:docMk/>
            <pc:sldMk cId="2518521772" sldId="261"/>
            <ac:picMk id="2067" creationId="{240F9823-ABCA-056F-4086-2E1E628A6104}"/>
          </ac:picMkLst>
        </pc:picChg>
        <pc:picChg chg="mod">
          <ac:chgData name="文香 平畠" userId="f729c3761a219dbb" providerId="LiveId" clId="{98C4E2E0-EDCE-4282-9E7B-3640CE80BF51}" dt="2024-10-01T07:23:08.551" v="132" actId="1076"/>
          <ac:picMkLst>
            <pc:docMk/>
            <pc:sldMk cId="2518521772" sldId="261"/>
            <ac:picMk id="2069" creationId="{2CD6D1D1-1027-DC5B-69DB-B53A8169E9EC}"/>
          </ac:picMkLst>
        </pc:picChg>
        <pc:picChg chg="mod">
          <ac:chgData name="文香 平畠" userId="f729c3761a219dbb" providerId="LiveId" clId="{98C4E2E0-EDCE-4282-9E7B-3640CE80BF51}" dt="2024-10-01T07:23:47.828" v="145" actId="688"/>
          <ac:picMkLst>
            <pc:docMk/>
            <pc:sldMk cId="2518521772" sldId="261"/>
            <ac:picMk id="2073" creationId="{C81173EC-A248-4CD9-32F9-88A52CC191F3}"/>
          </ac:picMkLst>
        </pc:picChg>
        <pc:picChg chg="mod">
          <ac:chgData name="文香 平畠" userId="f729c3761a219dbb" providerId="LiveId" clId="{98C4E2E0-EDCE-4282-9E7B-3640CE80BF51}" dt="2024-10-01T07:30:33.032" v="630" actId="1076"/>
          <ac:picMkLst>
            <pc:docMk/>
            <pc:sldMk cId="2518521772" sldId="261"/>
            <ac:picMk id="2075" creationId="{1778BBD4-D8D6-DCB1-48B2-FDEEB1D710DF}"/>
          </ac:picMkLst>
        </pc:picChg>
        <pc:picChg chg="mod">
          <ac:chgData name="文香 平畠" userId="f729c3761a219dbb" providerId="LiveId" clId="{98C4E2E0-EDCE-4282-9E7B-3640CE80BF51}" dt="2024-10-01T07:25:14.319" v="186" actId="1076"/>
          <ac:picMkLst>
            <pc:docMk/>
            <pc:sldMk cId="2518521772" sldId="261"/>
            <ac:picMk id="2077" creationId="{5A2CDC52-FDB0-9E63-7B80-439EEC4BAE6C}"/>
          </ac:picMkLst>
        </pc:picChg>
      </pc:sldChg>
    </pc:docChg>
  </pc:docChgLst>
  <pc:docChgLst>
    <pc:chgData name="文香 平畠" userId="f729c3761a219dbb" providerId="LiveId" clId="{DD104884-C772-4DB3-820E-3A9DD9E41F11}"/>
    <pc:docChg chg="undo redo custSel modSld">
      <pc:chgData name="文香 平畠" userId="f729c3761a219dbb" providerId="LiveId" clId="{DD104884-C772-4DB3-820E-3A9DD9E41F11}" dt="2024-10-03T01:17:33.536" v="153" actId="1076"/>
      <pc:docMkLst>
        <pc:docMk/>
      </pc:docMkLst>
      <pc:sldChg chg="modSp mod">
        <pc:chgData name="文香 平畠" userId="f729c3761a219dbb" providerId="LiveId" clId="{DD104884-C772-4DB3-820E-3A9DD9E41F11}" dt="2024-10-03T01:17:33.536" v="153" actId="1076"/>
        <pc:sldMkLst>
          <pc:docMk/>
          <pc:sldMk cId="2518521772" sldId="261"/>
        </pc:sldMkLst>
        <pc:spChg chg="mod">
          <ac:chgData name="文香 平畠" userId="f729c3761a219dbb" providerId="LiveId" clId="{DD104884-C772-4DB3-820E-3A9DD9E41F11}" dt="2024-10-03T01:17:15.284" v="149" actId="20577"/>
          <ac:spMkLst>
            <pc:docMk/>
            <pc:sldMk cId="2518521772" sldId="261"/>
            <ac:spMk id="8" creationId="{E0BE2882-2CD7-0DF6-9FEA-FEEA38C2B304}"/>
          </ac:spMkLst>
        </pc:spChg>
        <pc:spChg chg="mod">
          <ac:chgData name="文香 平畠" userId="f729c3761a219dbb" providerId="LiveId" clId="{DD104884-C772-4DB3-820E-3A9DD9E41F11}" dt="2024-10-03T01:15:01.414" v="105" actId="1076"/>
          <ac:spMkLst>
            <pc:docMk/>
            <pc:sldMk cId="2518521772" sldId="261"/>
            <ac:spMk id="19" creationId="{4D1EB3E1-D91F-1C3A-6288-0D99588A1006}"/>
          </ac:spMkLst>
        </pc:spChg>
        <pc:picChg chg="mod">
          <ac:chgData name="文香 平畠" userId="f729c3761a219dbb" providerId="LiveId" clId="{DD104884-C772-4DB3-820E-3A9DD9E41F11}" dt="2024-10-03T01:14:56.676" v="104" actId="1076"/>
          <ac:picMkLst>
            <pc:docMk/>
            <pc:sldMk cId="2518521772" sldId="261"/>
            <ac:picMk id="2063" creationId="{AF74A989-1EB3-410C-568D-4FA817D68AC4}"/>
          </ac:picMkLst>
        </pc:picChg>
        <pc:picChg chg="mod">
          <ac:chgData name="文香 平畠" userId="f729c3761a219dbb" providerId="LiveId" clId="{DD104884-C772-4DB3-820E-3A9DD9E41F11}" dt="2024-10-03T01:17:33.536" v="153" actId="1076"/>
          <ac:picMkLst>
            <pc:docMk/>
            <pc:sldMk cId="2518521772" sldId="261"/>
            <ac:picMk id="2067" creationId="{240F9823-ABCA-056F-4086-2E1E628A6104}"/>
          </ac:picMkLst>
        </pc:picChg>
        <pc:picChg chg="mod">
          <ac:chgData name="文香 平畠" userId="f729c3761a219dbb" providerId="LiveId" clId="{DD104884-C772-4DB3-820E-3A9DD9E41F11}" dt="2024-10-03T01:17:31.062" v="152" actId="1076"/>
          <ac:picMkLst>
            <pc:docMk/>
            <pc:sldMk cId="2518521772" sldId="261"/>
            <ac:picMk id="2069" creationId="{2CD6D1D1-1027-DC5B-69DB-B53A8169E9EC}"/>
          </ac:picMkLst>
        </pc:picChg>
        <pc:picChg chg="mod">
          <ac:chgData name="文香 平畠" userId="f729c3761a219dbb" providerId="LiveId" clId="{DD104884-C772-4DB3-820E-3A9DD9E41F11}" dt="2024-10-03T01:17:27.552" v="151" actId="1076"/>
          <ac:picMkLst>
            <pc:docMk/>
            <pc:sldMk cId="2518521772" sldId="261"/>
            <ac:picMk id="2073" creationId="{C81173EC-A248-4CD9-32F9-88A52CC191F3}"/>
          </ac:picMkLst>
        </pc:picChg>
        <pc:picChg chg="mod">
          <ac:chgData name="文香 平畠" userId="f729c3761a219dbb" providerId="LiveId" clId="{DD104884-C772-4DB3-820E-3A9DD9E41F11}" dt="2024-10-03T01:13:40.829" v="76" actId="14100"/>
          <ac:picMkLst>
            <pc:docMk/>
            <pc:sldMk cId="2518521772" sldId="261"/>
            <ac:picMk id="2075" creationId="{1778BBD4-D8D6-DCB1-48B2-FDEEB1D710DF}"/>
          </ac:picMkLst>
        </pc:picChg>
        <pc:picChg chg="mod">
          <ac:chgData name="文香 平畠" userId="f729c3761a219dbb" providerId="LiveId" clId="{DD104884-C772-4DB3-820E-3A9DD9E41F11}" dt="2024-10-03T01:17:24.808" v="150" actId="1076"/>
          <ac:picMkLst>
            <pc:docMk/>
            <pc:sldMk cId="2518521772" sldId="261"/>
            <ac:picMk id="2077" creationId="{5A2CDC52-FDB0-9E63-7B80-439EEC4BAE6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BBBFC66-9CF4-4594-A7E9-0898F88DEA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D8AD158-3BAA-449B-9F3D-8E8FDC48FB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E34708E-0080-43C4-BECF-249CD9FE3153}" type="datetime1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2024/10/3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B564E4F-7F50-4DF9-A6AC-FF9E81A7BF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26562D3-5315-4CB9-A10C-D8D93C7A40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15ACF78-89ED-4C9F-B3B3-0210D2A90205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42634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1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F26D0D4-F0F3-411B-81DB-E2628C3DB2B2}" type="datetime1">
              <a:rPr lang="ja-JP" altLang="en-US" noProof="1" smtClean="0"/>
              <a:t>2024/10/3</a:t>
            </a:fld>
            <a:endParaRPr lang="ja-JP" altLang="en-US" noProof="1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30463" y="1143000"/>
            <a:ext cx="1997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1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1"/>
              <a:t>クリックしてマスター テキストのスタイルを編集</a:t>
            </a:r>
          </a:p>
          <a:p>
            <a:pPr lvl="1" rtl="0"/>
            <a:r>
              <a:rPr lang="ja-JP" altLang="en-US" noProof="1"/>
              <a:t>第 </a:t>
            </a:r>
            <a:r>
              <a:rPr lang="en-US" altLang="ja-JP" noProof="1"/>
              <a:t>2 </a:t>
            </a:r>
            <a:r>
              <a:rPr lang="ja-JP" altLang="en-US" noProof="1"/>
              <a:t>レベル</a:t>
            </a:r>
          </a:p>
          <a:p>
            <a:pPr lvl="2" rtl="0"/>
            <a:r>
              <a:rPr lang="ja-JP" altLang="en-US" noProof="1"/>
              <a:t>第 </a:t>
            </a:r>
            <a:r>
              <a:rPr lang="en-US" altLang="ja-JP" noProof="1"/>
              <a:t>3 </a:t>
            </a:r>
            <a:r>
              <a:rPr lang="ja-JP" altLang="en-US" noProof="1"/>
              <a:t>レベル</a:t>
            </a:r>
          </a:p>
          <a:p>
            <a:pPr lvl="3" rtl="0"/>
            <a:r>
              <a:rPr lang="ja-JP" altLang="en-US" noProof="1"/>
              <a:t>第 </a:t>
            </a:r>
            <a:r>
              <a:rPr lang="en-US" altLang="ja-JP" noProof="1"/>
              <a:t>4 </a:t>
            </a:r>
            <a:r>
              <a:rPr lang="ja-JP" altLang="en-US" noProof="1"/>
              <a:t>レベル</a:t>
            </a:r>
          </a:p>
          <a:p>
            <a:pPr lvl="4" rtl="0"/>
            <a:r>
              <a:rPr lang="ja-JP" altLang="en-US" noProof="1"/>
              <a:t>第 </a:t>
            </a:r>
            <a:r>
              <a:rPr lang="en-US" altLang="ja-JP" noProof="1"/>
              <a:t>5 </a:t>
            </a:r>
            <a:r>
              <a:rPr lang="ja-JP" altLang="en-US" noProof="1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1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84723888-DA29-4A97-94E0-1ACFEE052A7F}" type="slidenum">
              <a:rPr lang="en-US" altLang="ja-JP" noProof="1" smtClean="0"/>
              <a:pPr/>
              <a:t>‹#›</a:t>
            </a:fld>
            <a:endParaRPr lang="ja-JP" altLang="en-US" noProof="1"/>
          </a:p>
        </p:txBody>
      </p:sp>
    </p:spTree>
    <p:extLst>
      <p:ext uri="{BB962C8B-B14F-4D97-AF65-F5344CB8AC3E}">
        <p14:creationId xmlns:p14="http://schemas.microsoft.com/office/powerpoint/2010/main" val="21231502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84723888-DA29-4A97-94E0-1ACFEE052A7F}" type="slidenum">
              <a:rPr lang="en-US" altLang="ja-JP" smtClean="0"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8097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図プレースホルダー 7">
            <a:extLst>
              <a:ext uri="{FF2B5EF4-FFF2-40B4-BE49-F238E27FC236}">
                <a16:creationId xmlns:a16="http://schemas.microsoft.com/office/drawing/2014/main" id="{4EDBA6C6-E69A-4D0D-B0EA-57BAE62B15C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0058400" cy="15544800"/>
          </a:xfrm>
        </p:spPr>
        <p:txBody>
          <a:bodyPr rtlCol="0" anchor="ctr"/>
          <a:lstStyle>
            <a:lvl1pPr marL="0" indent="0" algn="ctr">
              <a:buNone/>
              <a:defRPr baseline="0">
                <a:latin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</a:t>
            </a:r>
          </a:p>
        </p:txBody>
      </p:sp>
      <p:sp>
        <p:nvSpPr>
          <p:cNvPr id="5" name="タイトル 2">
            <a:extLst>
              <a:ext uri="{FF2B5EF4-FFF2-40B4-BE49-F238E27FC236}">
                <a16:creationId xmlns:a16="http://schemas.microsoft.com/office/drawing/2014/main" id="{DE4C32A7-3594-204C-BE1A-E5D6F7240E2A}"/>
              </a:ext>
            </a:extLst>
          </p:cNvPr>
          <p:cNvSpPr>
            <a:spLocks noGrp="1"/>
          </p:cNvSpPr>
          <p:nvPr>
            <p:ph type="ctrTitle" idx="4294967295" hasCustomPrompt="1"/>
          </p:nvPr>
        </p:nvSpPr>
        <p:spPr>
          <a:xfrm>
            <a:off x="0" y="481592"/>
            <a:ext cx="10058400" cy="1600277"/>
          </a:xfrm>
        </p:spPr>
        <p:txBody>
          <a:bodyPr rtlCol="0"/>
          <a:lstStyle>
            <a:lvl1pPr>
              <a:defRPr baseline="0">
                <a:latin typeface="Meiryo UI" panose="020B0604030504040204" pitchFamily="50" charset="-128"/>
              </a:defRPr>
            </a:lvl1pPr>
          </a:lstStyle>
          <a:p>
            <a:pPr algn="ctr" rtl="0"/>
            <a:r>
              <a:rPr lang="ja-JP" altLang="en-US" sz="4800" b="0" noProof="0">
                <a:latin typeface="Avenir Next LT Pro Light" panose="020B0304020202020204" pitchFamily="34" charset="0"/>
              </a:rPr>
              <a:t>引用文をここに追加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E22D1A8-8D3A-2C47-B262-C2B313880C2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082143"/>
            <a:ext cx="10058400" cy="1284288"/>
          </a:xfrm>
        </p:spPr>
        <p:txBody>
          <a:bodyPr rtlCol="0">
            <a:normAutofit/>
          </a:bodyPr>
          <a:lstStyle>
            <a:lvl1pPr marL="0" indent="0" algn="ctr">
              <a:buNone/>
              <a:defRPr sz="3200" baseline="0">
                <a:latin typeface="Meiryo UI" panose="020B0604030504040204" pitchFamily="50" charset="-128"/>
              </a:defRPr>
            </a:lvl1pPr>
          </a:lstStyle>
          <a:p>
            <a:pPr lvl="0" rtl="0"/>
            <a:r>
              <a:rPr lang="ja-JP" altLang="en-US" noProof="0"/>
              <a:t>作者をここに追加</a:t>
            </a:r>
          </a:p>
        </p:txBody>
      </p:sp>
    </p:spTree>
    <p:extLst>
      <p:ext uri="{BB962C8B-B14F-4D97-AF65-F5344CB8AC3E}">
        <p14:creationId xmlns:p14="http://schemas.microsoft.com/office/powerpoint/2010/main" val="400611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図プレースホルダー 7">
            <a:extLst>
              <a:ext uri="{FF2B5EF4-FFF2-40B4-BE49-F238E27FC236}">
                <a16:creationId xmlns:a16="http://schemas.microsoft.com/office/drawing/2014/main" id="{286B9491-0560-4777-B5E9-BE8E757389D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0058400" cy="15544800"/>
          </a:xfrm>
        </p:spPr>
        <p:txBody>
          <a:bodyPr rtlCol="0" anchor="ctr"/>
          <a:lstStyle>
            <a:lvl1pPr marL="0" indent="0" algn="ctr">
              <a:buNone/>
              <a:defRPr baseline="0">
                <a:latin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画像を追加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41D34A5-10DE-4BFE-8EA4-577593BE56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3453" y="12591162"/>
            <a:ext cx="9018611" cy="827601"/>
          </a:xfrm>
          <a:noFill/>
          <a:ln>
            <a:noFill/>
          </a:ln>
        </p:spPr>
        <p:txBody>
          <a:bodyPr rtlCol="0" anchor="t">
            <a:normAutofit/>
          </a:bodyPr>
          <a:lstStyle>
            <a:lvl1pPr algn="r">
              <a:defRPr sz="4800" b="1" baseline="0">
                <a:solidFill>
                  <a:schemeClr val="tx1"/>
                </a:solidFill>
                <a:latin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引用文をここに追加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550D5C8E-1722-4B06-A863-B2B2C740604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3453" y="14079377"/>
            <a:ext cx="9018611" cy="748145"/>
          </a:xfrm>
        </p:spPr>
        <p:txBody>
          <a:bodyPr rtlCol="0">
            <a:normAutofit/>
          </a:bodyPr>
          <a:lstStyle>
            <a:lvl1pPr marL="0" indent="0" algn="r">
              <a:buNone/>
              <a:defRPr sz="2800" b="0" i="0" baseline="0">
                <a:latin typeface="Meiryo UI" panose="020B0604030504040204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ja-JP" altLang="en-US" noProof="0"/>
              <a:t>作者をここに追加</a:t>
            </a:r>
          </a:p>
        </p:txBody>
      </p:sp>
    </p:spTree>
    <p:extLst>
      <p:ext uri="{BB962C8B-B14F-4D97-AF65-F5344CB8AC3E}">
        <p14:creationId xmlns:p14="http://schemas.microsoft.com/office/powerpoint/2010/main" val="209762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図プレースホルダー 7">
            <a:extLst>
              <a:ext uri="{FF2B5EF4-FFF2-40B4-BE49-F238E27FC236}">
                <a16:creationId xmlns:a16="http://schemas.microsoft.com/office/drawing/2014/main" id="{2BFBF690-BE69-4480-92D8-E25C542604B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0058400" cy="15544800"/>
          </a:xfrm>
        </p:spPr>
        <p:txBody>
          <a:bodyPr rtlCol="0" anchor="ctr"/>
          <a:lstStyle>
            <a:lvl1pPr marL="0" indent="0" algn="ctr">
              <a:buNone/>
              <a:defRPr baseline="0"/>
            </a:lvl1pPr>
          </a:lstStyle>
          <a:p>
            <a:pPr rtl="0"/>
            <a:r>
              <a:rPr lang="ja-JP" altLang="en-US" noProof="0"/>
              <a:t>写真をここに追加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56DB09B-E20F-4821-AC01-30DA8BD344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7700" y="867169"/>
            <a:ext cx="5953991" cy="1881764"/>
          </a:xfrm>
          <a:prstGeom prst="rect">
            <a:avLst/>
          </a:prstGeom>
        </p:spPr>
        <p:txBody>
          <a:bodyPr rtlCol="0" anchor="t"/>
          <a:lstStyle>
            <a:lvl1pPr algn="l">
              <a:defRPr sz="6000" baseline="0"/>
            </a:lvl1pPr>
          </a:lstStyle>
          <a:p>
            <a:pPr rtl="0"/>
            <a:r>
              <a:rPr lang="ja-JP" altLang="en-US" noProof="0"/>
              <a:t>引用文をここに追加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DB2D8BBE-33E1-41C2-B071-94F5331BAED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7700" y="3111606"/>
            <a:ext cx="5486400" cy="884235"/>
          </a:xfrm>
        </p:spPr>
        <p:txBody>
          <a:bodyPr rtlCol="0">
            <a:normAutofit/>
          </a:bodyPr>
          <a:lstStyle>
            <a:lvl1pPr marL="0" indent="0" algn="l">
              <a:buNone/>
              <a:defRPr sz="2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ja-JP" altLang="en-US" noProof="0"/>
              <a:t>作者をここに追加</a:t>
            </a:r>
          </a:p>
        </p:txBody>
      </p:sp>
    </p:spTree>
    <p:extLst>
      <p:ext uri="{BB962C8B-B14F-4D97-AF65-F5344CB8AC3E}">
        <p14:creationId xmlns:p14="http://schemas.microsoft.com/office/powerpoint/2010/main" val="28430548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9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43FD534-551D-4853-B009-6CE3AE868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7" y="827621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0F36324-F194-460C-9BA6-98A64B087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7" y="4138085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</p:spTree>
    <p:extLst>
      <p:ext uri="{BB962C8B-B14F-4D97-AF65-F5344CB8AC3E}">
        <p14:creationId xmlns:p14="http://schemas.microsoft.com/office/powerpoint/2010/main" val="201729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</p:sldLayoutIdLst>
  <p:txStyles>
    <p:titleStyle>
      <a:lvl1pPr algn="ctr" defTabSz="1272355" rtl="0" eaLnBrk="1" latinLnBrk="0" hangingPunct="1">
        <a:lnSpc>
          <a:spcPct val="90000"/>
        </a:lnSpc>
        <a:spcBef>
          <a:spcPct val="0"/>
        </a:spcBef>
        <a:buNone/>
        <a:defRPr kumimoji="1" sz="6122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0" indent="0" algn="ctr" defTabSz="1272355" rtl="0" eaLnBrk="1" latinLnBrk="0" hangingPunct="1">
        <a:lnSpc>
          <a:spcPct val="90000"/>
        </a:lnSpc>
        <a:spcBef>
          <a:spcPts val="1391"/>
        </a:spcBef>
        <a:buFont typeface="Arial" panose="020B0604020202020204" pitchFamily="34" charset="0"/>
        <a:buNone/>
        <a:defRPr kumimoji="1" sz="28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36177" indent="0" algn="ctr" defTabSz="1272355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None/>
        <a:defRPr kumimoji="1" sz="3339" kern="1200">
          <a:solidFill>
            <a:schemeClr val="tx1"/>
          </a:solidFill>
          <a:latin typeface="Avenir Next LT Pro" panose="020B0504020202020204" pitchFamily="34" charset="77"/>
          <a:ea typeface="+mn-ea"/>
          <a:cs typeface="+mn-cs"/>
        </a:defRPr>
      </a:lvl2pPr>
      <a:lvl3pPr marL="1272355" indent="0" algn="ctr" defTabSz="1272355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None/>
        <a:defRPr kumimoji="1" sz="2783" kern="1200">
          <a:solidFill>
            <a:schemeClr val="tx1"/>
          </a:solidFill>
          <a:latin typeface="Avenir Next LT Pro" panose="020B0504020202020204" pitchFamily="34" charset="77"/>
          <a:ea typeface="+mn-ea"/>
          <a:cs typeface="+mn-cs"/>
        </a:defRPr>
      </a:lvl3pPr>
      <a:lvl4pPr marL="1908532" indent="0" algn="ctr" defTabSz="1272355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None/>
        <a:defRPr kumimoji="1" sz="2505" kern="1200">
          <a:solidFill>
            <a:schemeClr val="tx1"/>
          </a:solidFill>
          <a:latin typeface="Avenir Next LT Pro" panose="020B0504020202020204" pitchFamily="34" charset="77"/>
          <a:ea typeface="+mn-ea"/>
          <a:cs typeface="+mn-cs"/>
        </a:defRPr>
      </a:lvl4pPr>
      <a:lvl5pPr marL="2544710" indent="0" algn="ctr" defTabSz="1272355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None/>
        <a:defRPr kumimoji="1" sz="2505" kern="1200">
          <a:solidFill>
            <a:schemeClr val="tx1"/>
          </a:solidFill>
          <a:latin typeface="Avenir Next LT Pro" panose="020B0504020202020204" pitchFamily="34" charset="77"/>
          <a:ea typeface="+mn-ea"/>
          <a:cs typeface="+mn-cs"/>
        </a:defRPr>
      </a:lvl5pPr>
      <a:lvl6pPr marL="3498976" indent="-318089" algn="l" defTabSz="1272355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kumimoji="1" sz="2505" kern="1200">
          <a:solidFill>
            <a:schemeClr val="tx1"/>
          </a:solidFill>
          <a:latin typeface="+mn-lt"/>
          <a:ea typeface="+mn-ea"/>
          <a:cs typeface="+mn-cs"/>
        </a:defRPr>
      </a:lvl6pPr>
      <a:lvl7pPr marL="4135153" indent="-318089" algn="l" defTabSz="1272355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kumimoji="1" sz="2505" kern="1200">
          <a:solidFill>
            <a:schemeClr val="tx1"/>
          </a:solidFill>
          <a:latin typeface="+mn-lt"/>
          <a:ea typeface="+mn-ea"/>
          <a:cs typeface="+mn-cs"/>
        </a:defRPr>
      </a:lvl7pPr>
      <a:lvl8pPr marL="4771331" indent="-318089" algn="l" defTabSz="1272355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kumimoji="1" sz="2505" kern="1200">
          <a:solidFill>
            <a:schemeClr val="tx1"/>
          </a:solidFill>
          <a:latin typeface="+mn-lt"/>
          <a:ea typeface="+mn-ea"/>
          <a:cs typeface="+mn-cs"/>
        </a:defRPr>
      </a:lvl8pPr>
      <a:lvl9pPr marL="5407509" indent="-318089" algn="l" defTabSz="1272355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kumimoji="1" sz="25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72355" rtl="0" eaLnBrk="1" latinLnBrk="0" hangingPunct="1">
        <a:defRPr kumimoji="1" sz="2505" kern="1200">
          <a:solidFill>
            <a:schemeClr val="tx1"/>
          </a:solidFill>
          <a:latin typeface="+mn-lt"/>
          <a:ea typeface="+mn-ea"/>
          <a:cs typeface="+mn-cs"/>
        </a:defRPr>
      </a:lvl1pPr>
      <a:lvl2pPr marL="636177" algn="l" defTabSz="1272355" rtl="0" eaLnBrk="1" latinLnBrk="0" hangingPunct="1">
        <a:defRPr kumimoji="1" sz="2505" kern="1200">
          <a:solidFill>
            <a:schemeClr val="tx1"/>
          </a:solidFill>
          <a:latin typeface="+mn-lt"/>
          <a:ea typeface="+mn-ea"/>
          <a:cs typeface="+mn-cs"/>
        </a:defRPr>
      </a:lvl2pPr>
      <a:lvl3pPr marL="1272355" algn="l" defTabSz="1272355" rtl="0" eaLnBrk="1" latinLnBrk="0" hangingPunct="1">
        <a:defRPr kumimoji="1" sz="2505" kern="1200">
          <a:solidFill>
            <a:schemeClr val="tx1"/>
          </a:solidFill>
          <a:latin typeface="+mn-lt"/>
          <a:ea typeface="+mn-ea"/>
          <a:cs typeface="+mn-cs"/>
        </a:defRPr>
      </a:lvl3pPr>
      <a:lvl4pPr marL="1908532" algn="l" defTabSz="1272355" rtl="0" eaLnBrk="1" latinLnBrk="0" hangingPunct="1">
        <a:defRPr kumimoji="1" sz="2505" kern="1200">
          <a:solidFill>
            <a:schemeClr val="tx1"/>
          </a:solidFill>
          <a:latin typeface="+mn-lt"/>
          <a:ea typeface="+mn-ea"/>
          <a:cs typeface="+mn-cs"/>
        </a:defRPr>
      </a:lvl4pPr>
      <a:lvl5pPr marL="2544710" algn="l" defTabSz="1272355" rtl="0" eaLnBrk="1" latinLnBrk="0" hangingPunct="1">
        <a:defRPr kumimoji="1" sz="2505" kern="1200">
          <a:solidFill>
            <a:schemeClr val="tx1"/>
          </a:solidFill>
          <a:latin typeface="+mn-lt"/>
          <a:ea typeface="+mn-ea"/>
          <a:cs typeface="+mn-cs"/>
        </a:defRPr>
      </a:lvl5pPr>
      <a:lvl6pPr marL="3180887" algn="l" defTabSz="1272355" rtl="0" eaLnBrk="1" latinLnBrk="0" hangingPunct="1">
        <a:defRPr kumimoji="1" sz="2505" kern="1200">
          <a:solidFill>
            <a:schemeClr val="tx1"/>
          </a:solidFill>
          <a:latin typeface="+mn-lt"/>
          <a:ea typeface="+mn-ea"/>
          <a:cs typeface="+mn-cs"/>
        </a:defRPr>
      </a:lvl6pPr>
      <a:lvl7pPr marL="3817065" algn="l" defTabSz="1272355" rtl="0" eaLnBrk="1" latinLnBrk="0" hangingPunct="1">
        <a:defRPr kumimoji="1" sz="2505" kern="1200">
          <a:solidFill>
            <a:schemeClr val="tx1"/>
          </a:solidFill>
          <a:latin typeface="+mn-lt"/>
          <a:ea typeface="+mn-ea"/>
          <a:cs typeface="+mn-cs"/>
        </a:defRPr>
      </a:lvl7pPr>
      <a:lvl8pPr marL="4453242" algn="l" defTabSz="1272355" rtl="0" eaLnBrk="1" latinLnBrk="0" hangingPunct="1">
        <a:defRPr kumimoji="1" sz="2505" kern="1200">
          <a:solidFill>
            <a:schemeClr val="tx1"/>
          </a:solidFill>
          <a:latin typeface="+mn-lt"/>
          <a:ea typeface="+mn-ea"/>
          <a:cs typeface="+mn-cs"/>
        </a:defRPr>
      </a:lvl8pPr>
      <a:lvl9pPr marL="5089419" algn="l" defTabSz="1272355" rtl="0" eaLnBrk="1" latinLnBrk="0" hangingPunct="1">
        <a:defRPr kumimoji="1" sz="25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08" userDrawn="1">
          <p15:clr>
            <a:srgbClr val="F26B43"/>
          </p15:clr>
        </p15:guide>
        <p15:guide id="2" pos="5904" userDrawn="1">
          <p15:clr>
            <a:srgbClr val="F26B43"/>
          </p15:clr>
        </p15:guide>
        <p15:guide id="3" orient="horz" pos="62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518B6AA-FC66-4B62-A564-2090424AB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827088"/>
            <a:ext cx="8674100" cy="3005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A8A8C69-6954-4ED2-AF42-2B5FA4931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4138613"/>
            <a:ext cx="8674100" cy="9863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/>
              <a:t>クリックしてマスター テキストのスタイルを編集</a:t>
            </a:r>
          </a:p>
        </p:txBody>
      </p:sp>
    </p:spTree>
    <p:extLst>
      <p:ext uri="{BB962C8B-B14F-4D97-AF65-F5344CB8AC3E}">
        <p14:creationId xmlns:p14="http://schemas.microsoft.com/office/powerpoint/2010/main" val="417138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he Hand" panose="03070502030502020204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The Hand" panose="03070502030502020204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The Hand" panose="03070502030502020204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The Hand" panose="03070502030502020204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08" userDrawn="1">
          <p15:clr>
            <a:srgbClr val="F26B43"/>
          </p15:clr>
        </p15:guide>
        <p15:guide id="2" pos="5856" userDrawn="1">
          <p15:clr>
            <a:srgbClr val="F26B43"/>
          </p15:clr>
        </p15:guide>
        <p15:guide id="3" orient="horz" pos="6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D1EB3E1-D91F-1C3A-6288-0D99588A1006}"/>
              </a:ext>
            </a:extLst>
          </p:cNvPr>
          <p:cNvSpPr/>
          <p:nvPr/>
        </p:nvSpPr>
        <p:spPr>
          <a:xfrm>
            <a:off x="230825" y="13247880"/>
            <a:ext cx="6946482" cy="13065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9D8F99B9-A90B-4BF4-B543-A19A779E6C5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10058400" cy="1968811"/>
          </a:xfrm>
          <a:solidFill>
            <a:srgbClr val="E6997A"/>
          </a:solidFill>
        </p:spPr>
        <p:txBody>
          <a:bodyPr rtlCol="0">
            <a:normAutofit/>
          </a:bodyPr>
          <a:lstStyle/>
          <a:p>
            <a:r>
              <a:rPr lang="ja-JP" altLang="ja-JP" sz="3600" b="1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令和６年度　熊本県発達障がい医療センター主催</a:t>
            </a:r>
            <a:br>
              <a:rPr lang="ja-JP" altLang="ja-JP" sz="3600" b="1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</a:br>
            <a:r>
              <a:rPr lang="ja-JP" altLang="ja-JP" sz="3600" b="1" dirty="0">
                <a:effectLst/>
                <a:ea typeface="BIZ UDPゴシック" panose="020B0400000000000000" pitchFamily="50" charset="-128"/>
                <a:cs typeface="Times New Roman" panose="02020603050405020304" pitchFamily="18" charset="0"/>
              </a:rPr>
              <a:t>「熊本労災病院事業報告及び事例検討会」</a:t>
            </a:r>
            <a:endParaRPr lang="ja-JP" altLang="en-US" sz="7200" b="1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4F592EE-0C1A-4799-86F5-DDC5669495F7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-2438400" y="1986587"/>
            <a:ext cx="15087600" cy="1370034"/>
          </a:xfrm>
        </p:spPr>
        <p:txBody>
          <a:bodyPr rtlCol="0">
            <a:normAutofit/>
          </a:bodyPr>
          <a:lstStyle/>
          <a:p>
            <a:pPr marL="0" indent="0" algn="ctr" rtl="0">
              <a:buNone/>
            </a:pPr>
            <a:r>
              <a:rPr lang="ja-JP" altLang="ja-JP" sz="26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熊本労災病院内発達相談外来における診療や心理検査の実施状況</a:t>
            </a:r>
            <a:endParaRPr lang="en-US" altLang="ja-JP" sz="26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 algn="ctr" rtl="0">
              <a:buNone/>
            </a:pPr>
            <a:r>
              <a:rPr lang="ja-JP" altLang="en-US" sz="2600" i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報告および発達障がい医療、支援に関する事例検討を行います。</a:t>
            </a:r>
            <a:endParaRPr lang="en-US" altLang="ja-JP" sz="2600" i="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長方形:角丸 21">
            <a:extLst>
              <a:ext uri="{FF2B5EF4-FFF2-40B4-BE49-F238E27FC236}">
                <a16:creationId xmlns:a16="http://schemas.microsoft.com/office/drawing/2014/main" id="{CD7C3AB3-EE47-4D81-8524-7102E2DDA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8343" y="422295"/>
            <a:ext cx="9383486" cy="1384734"/>
          </a:xfrm>
          <a:custGeom>
            <a:avLst/>
            <a:gdLst>
              <a:gd name="connsiteX0" fmla="*/ 0 w 9383486"/>
              <a:gd name="connsiteY0" fmla="*/ 121940 h 1384734"/>
              <a:gd name="connsiteX1" fmla="*/ 121940 w 9383486"/>
              <a:gd name="connsiteY1" fmla="*/ 0 h 1384734"/>
              <a:gd name="connsiteX2" fmla="*/ 875957 w 9383486"/>
              <a:gd name="connsiteY2" fmla="*/ 0 h 1384734"/>
              <a:gd name="connsiteX3" fmla="*/ 1355787 w 9383486"/>
              <a:gd name="connsiteY3" fmla="*/ 0 h 1384734"/>
              <a:gd name="connsiteX4" fmla="*/ 1744220 w 9383486"/>
              <a:gd name="connsiteY4" fmla="*/ 0 h 1384734"/>
              <a:gd name="connsiteX5" fmla="*/ 2406842 w 9383486"/>
              <a:gd name="connsiteY5" fmla="*/ 0 h 1384734"/>
              <a:gd name="connsiteX6" fmla="*/ 2886671 w 9383486"/>
              <a:gd name="connsiteY6" fmla="*/ 0 h 1384734"/>
              <a:gd name="connsiteX7" fmla="*/ 3640688 w 9383486"/>
              <a:gd name="connsiteY7" fmla="*/ 0 h 1384734"/>
              <a:gd name="connsiteX8" fmla="*/ 4029122 w 9383486"/>
              <a:gd name="connsiteY8" fmla="*/ 0 h 1384734"/>
              <a:gd name="connsiteX9" fmla="*/ 4783139 w 9383486"/>
              <a:gd name="connsiteY9" fmla="*/ 0 h 1384734"/>
              <a:gd name="connsiteX10" fmla="*/ 5080176 w 9383486"/>
              <a:gd name="connsiteY10" fmla="*/ 0 h 1384734"/>
              <a:gd name="connsiteX11" fmla="*/ 5651402 w 9383486"/>
              <a:gd name="connsiteY11" fmla="*/ 0 h 1384734"/>
              <a:gd name="connsiteX12" fmla="*/ 6222627 w 9383486"/>
              <a:gd name="connsiteY12" fmla="*/ 0 h 1384734"/>
              <a:gd name="connsiteX13" fmla="*/ 6702456 w 9383486"/>
              <a:gd name="connsiteY13" fmla="*/ 0 h 1384734"/>
              <a:gd name="connsiteX14" fmla="*/ 7456474 w 9383486"/>
              <a:gd name="connsiteY14" fmla="*/ 0 h 1384734"/>
              <a:gd name="connsiteX15" fmla="*/ 8210491 w 9383486"/>
              <a:gd name="connsiteY15" fmla="*/ 0 h 1384734"/>
              <a:gd name="connsiteX16" fmla="*/ 8598925 w 9383486"/>
              <a:gd name="connsiteY16" fmla="*/ 0 h 1384734"/>
              <a:gd name="connsiteX17" fmla="*/ 9261546 w 9383486"/>
              <a:gd name="connsiteY17" fmla="*/ 0 h 1384734"/>
              <a:gd name="connsiteX18" fmla="*/ 9383486 w 9383486"/>
              <a:gd name="connsiteY18" fmla="*/ 121940 h 1384734"/>
              <a:gd name="connsiteX19" fmla="*/ 9383486 w 9383486"/>
              <a:gd name="connsiteY19" fmla="*/ 703776 h 1384734"/>
              <a:gd name="connsiteX20" fmla="*/ 9383486 w 9383486"/>
              <a:gd name="connsiteY20" fmla="*/ 1262794 h 1384734"/>
              <a:gd name="connsiteX21" fmla="*/ 9261546 w 9383486"/>
              <a:gd name="connsiteY21" fmla="*/ 1384734 h 1384734"/>
              <a:gd name="connsiteX22" fmla="*/ 8781717 w 9383486"/>
              <a:gd name="connsiteY22" fmla="*/ 1384734 h 1384734"/>
              <a:gd name="connsiteX23" fmla="*/ 8210491 w 9383486"/>
              <a:gd name="connsiteY23" fmla="*/ 1384734 h 1384734"/>
              <a:gd name="connsiteX24" fmla="*/ 7913454 w 9383486"/>
              <a:gd name="connsiteY24" fmla="*/ 1384734 h 1384734"/>
              <a:gd name="connsiteX25" fmla="*/ 7616417 w 9383486"/>
              <a:gd name="connsiteY25" fmla="*/ 1384734 h 1384734"/>
              <a:gd name="connsiteX26" fmla="*/ 7045192 w 9383486"/>
              <a:gd name="connsiteY26" fmla="*/ 1384734 h 1384734"/>
              <a:gd name="connsiteX27" fmla="*/ 6656758 w 9383486"/>
              <a:gd name="connsiteY27" fmla="*/ 1384734 h 1384734"/>
              <a:gd name="connsiteX28" fmla="*/ 5994137 w 9383486"/>
              <a:gd name="connsiteY28" fmla="*/ 1384734 h 1384734"/>
              <a:gd name="connsiteX29" fmla="*/ 5605704 w 9383486"/>
              <a:gd name="connsiteY29" fmla="*/ 1384734 h 1384734"/>
              <a:gd name="connsiteX30" fmla="*/ 4943082 w 9383486"/>
              <a:gd name="connsiteY30" fmla="*/ 1384734 h 1384734"/>
              <a:gd name="connsiteX31" fmla="*/ 4646045 w 9383486"/>
              <a:gd name="connsiteY31" fmla="*/ 1384734 h 1384734"/>
              <a:gd name="connsiteX32" fmla="*/ 3983424 w 9383486"/>
              <a:gd name="connsiteY32" fmla="*/ 1384734 h 1384734"/>
              <a:gd name="connsiteX33" fmla="*/ 3594990 w 9383486"/>
              <a:gd name="connsiteY33" fmla="*/ 1384734 h 1384734"/>
              <a:gd name="connsiteX34" fmla="*/ 3297953 w 9383486"/>
              <a:gd name="connsiteY34" fmla="*/ 1384734 h 1384734"/>
              <a:gd name="connsiteX35" fmla="*/ 2909520 w 9383486"/>
              <a:gd name="connsiteY35" fmla="*/ 1384734 h 1384734"/>
              <a:gd name="connsiteX36" fmla="*/ 2246898 w 9383486"/>
              <a:gd name="connsiteY36" fmla="*/ 1384734 h 1384734"/>
              <a:gd name="connsiteX37" fmla="*/ 1858465 w 9383486"/>
              <a:gd name="connsiteY37" fmla="*/ 1384734 h 1384734"/>
              <a:gd name="connsiteX38" fmla="*/ 1561428 w 9383486"/>
              <a:gd name="connsiteY38" fmla="*/ 1384734 h 1384734"/>
              <a:gd name="connsiteX39" fmla="*/ 1172995 w 9383486"/>
              <a:gd name="connsiteY39" fmla="*/ 1384734 h 1384734"/>
              <a:gd name="connsiteX40" fmla="*/ 693165 w 9383486"/>
              <a:gd name="connsiteY40" fmla="*/ 1384734 h 1384734"/>
              <a:gd name="connsiteX41" fmla="*/ 121940 w 9383486"/>
              <a:gd name="connsiteY41" fmla="*/ 1384734 h 1384734"/>
              <a:gd name="connsiteX42" fmla="*/ 0 w 9383486"/>
              <a:gd name="connsiteY42" fmla="*/ 1262794 h 1384734"/>
              <a:gd name="connsiteX43" fmla="*/ 0 w 9383486"/>
              <a:gd name="connsiteY43" fmla="*/ 669550 h 1384734"/>
              <a:gd name="connsiteX44" fmla="*/ 0 w 9383486"/>
              <a:gd name="connsiteY44" fmla="*/ 121940 h 138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9383486" h="1384734" extrusionOk="0">
                <a:moveTo>
                  <a:pt x="0" y="121940"/>
                </a:moveTo>
                <a:cubicBezTo>
                  <a:pt x="-14655" y="45554"/>
                  <a:pt x="50181" y="1656"/>
                  <a:pt x="121940" y="0"/>
                </a:cubicBezTo>
                <a:cubicBezTo>
                  <a:pt x="392994" y="-29104"/>
                  <a:pt x="720437" y="76869"/>
                  <a:pt x="875957" y="0"/>
                </a:cubicBezTo>
                <a:cubicBezTo>
                  <a:pt x="1031477" y="-76869"/>
                  <a:pt x="1159493" y="27121"/>
                  <a:pt x="1355787" y="0"/>
                </a:cubicBezTo>
                <a:cubicBezTo>
                  <a:pt x="1552081" y="-27121"/>
                  <a:pt x="1635505" y="12308"/>
                  <a:pt x="1744220" y="0"/>
                </a:cubicBezTo>
                <a:cubicBezTo>
                  <a:pt x="1852935" y="-12308"/>
                  <a:pt x="2255028" y="34067"/>
                  <a:pt x="2406842" y="0"/>
                </a:cubicBezTo>
                <a:cubicBezTo>
                  <a:pt x="2558656" y="-34067"/>
                  <a:pt x="2696899" y="29391"/>
                  <a:pt x="2886671" y="0"/>
                </a:cubicBezTo>
                <a:cubicBezTo>
                  <a:pt x="3076443" y="-29391"/>
                  <a:pt x="3394833" y="36483"/>
                  <a:pt x="3640688" y="0"/>
                </a:cubicBezTo>
                <a:cubicBezTo>
                  <a:pt x="3886543" y="-36483"/>
                  <a:pt x="3939683" y="42583"/>
                  <a:pt x="4029122" y="0"/>
                </a:cubicBezTo>
                <a:cubicBezTo>
                  <a:pt x="4118561" y="-42583"/>
                  <a:pt x="4560346" y="3622"/>
                  <a:pt x="4783139" y="0"/>
                </a:cubicBezTo>
                <a:cubicBezTo>
                  <a:pt x="5005932" y="-3622"/>
                  <a:pt x="4950204" y="10896"/>
                  <a:pt x="5080176" y="0"/>
                </a:cubicBezTo>
                <a:cubicBezTo>
                  <a:pt x="5210148" y="-10896"/>
                  <a:pt x="5411788" y="7215"/>
                  <a:pt x="5651402" y="0"/>
                </a:cubicBezTo>
                <a:cubicBezTo>
                  <a:pt x="5891016" y="-7215"/>
                  <a:pt x="5986972" y="64622"/>
                  <a:pt x="6222627" y="0"/>
                </a:cubicBezTo>
                <a:cubicBezTo>
                  <a:pt x="6458282" y="-64622"/>
                  <a:pt x="6472761" y="34527"/>
                  <a:pt x="6702456" y="0"/>
                </a:cubicBezTo>
                <a:cubicBezTo>
                  <a:pt x="6932151" y="-34527"/>
                  <a:pt x="7099983" y="14997"/>
                  <a:pt x="7456474" y="0"/>
                </a:cubicBezTo>
                <a:cubicBezTo>
                  <a:pt x="7812965" y="-14997"/>
                  <a:pt x="7886890" y="65691"/>
                  <a:pt x="8210491" y="0"/>
                </a:cubicBezTo>
                <a:cubicBezTo>
                  <a:pt x="8534092" y="-65691"/>
                  <a:pt x="8520574" y="31761"/>
                  <a:pt x="8598925" y="0"/>
                </a:cubicBezTo>
                <a:cubicBezTo>
                  <a:pt x="8677276" y="-31761"/>
                  <a:pt x="8932698" y="36041"/>
                  <a:pt x="9261546" y="0"/>
                </a:cubicBezTo>
                <a:cubicBezTo>
                  <a:pt x="9324425" y="-9107"/>
                  <a:pt x="9383655" y="52305"/>
                  <a:pt x="9383486" y="121940"/>
                </a:cubicBezTo>
                <a:cubicBezTo>
                  <a:pt x="9396293" y="306920"/>
                  <a:pt x="9324757" y="422328"/>
                  <a:pt x="9383486" y="703776"/>
                </a:cubicBezTo>
                <a:cubicBezTo>
                  <a:pt x="9442215" y="985224"/>
                  <a:pt x="9351878" y="1050930"/>
                  <a:pt x="9383486" y="1262794"/>
                </a:cubicBezTo>
                <a:cubicBezTo>
                  <a:pt x="9399253" y="1320788"/>
                  <a:pt x="9322813" y="1394385"/>
                  <a:pt x="9261546" y="1384734"/>
                </a:cubicBezTo>
                <a:cubicBezTo>
                  <a:pt x="9162449" y="1408875"/>
                  <a:pt x="8937055" y="1380536"/>
                  <a:pt x="8781717" y="1384734"/>
                </a:cubicBezTo>
                <a:cubicBezTo>
                  <a:pt x="8626379" y="1388932"/>
                  <a:pt x="8328423" y="1338577"/>
                  <a:pt x="8210491" y="1384734"/>
                </a:cubicBezTo>
                <a:cubicBezTo>
                  <a:pt x="8092559" y="1430891"/>
                  <a:pt x="8005492" y="1368690"/>
                  <a:pt x="7913454" y="1384734"/>
                </a:cubicBezTo>
                <a:cubicBezTo>
                  <a:pt x="7821416" y="1400778"/>
                  <a:pt x="7763531" y="1351052"/>
                  <a:pt x="7616417" y="1384734"/>
                </a:cubicBezTo>
                <a:cubicBezTo>
                  <a:pt x="7469303" y="1418416"/>
                  <a:pt x="7289032" y="1373132"/>
                  <a:pt x="7045192" y="1384734"/>
                </a:cubicBezTo>
                <a:cubicBezTo>
                  <a:pt x="6801352" y="1396336"/>
                  <a:pt x="6746269" y="1372758"/>
                  <a:pt x="6656758" y="1384734"/>
                </a:cubicBezTo>
                <a:cubicBezTo>
                  <a:pt x="6567247" y="1396710"/>
                  <a:pt x="6284106" y="1315818"/>
                  <a:pt x="5994137" y="1384734"/>
                </a:cubicBezTo>
                <a:cubicBezTo>
                  <a:pt x="5704168" y="1453650"/>
                  <a:pt x="5701014" y="1366288"/>
                  <a:pt x="5605704" y="1384734"/>
                </a:cubicBezTo>
                <a:cubicBezTo>
                  <a:pt x="5510394" y="1403180"/>
                  <a:pt x="5167790" y="1378716"/>
                  <a:pt x="4943082" y="1384734"/>
                </a:cubicBezTo>
                <a:cubicBezTo>
                  <a:pt x="4718374" y="1390752"/>
                  <a:pt x="4788841" y="1383641"/>
                  <a:pt x="4646045" y="1384734"/>
                </a:cubicBezTo>
                <a:cubicBezTo>
                  <a:pt x="4503249" y="1385827"/>
                  <a:pt x="4164937" y="1370022"/>
                  <a:pt x="3983424" y="1384734"/>
                </a:cubicBezTo>
                <a:cubicBezTo>
                  <a:pt x="3801911" y="1399446"/>
                  <a:pt x="3685564" y="1343643"/>
                  <a:pt x="3594990" y="1384734"/>
                </a:cubicBezTo>
                <a:cubicBezTo>
                  <a:pt x="3504416" y="1425825"/>
                  <a:pt x="3440771" y="1380698"/>
                  <a:pt x="3297953" y="1384734"/>
                </a:cubicBezTo>
                <a:cubicBezTo>
                  <a:pt x="3155135" y="1388770"/>
                  <a:pt x="3080700" y="1380304"/>
                  <a:pt x="2909520" y="1384734"/>
                </a:cubicBezTo>
                <a:cubicBezTo>
                  <a:pt x="2738340" y="1389164"/>
                  <a:pt x="2509034" y="1358895"/>
                  <a:pt x="2246898" y="1384734"/>
                </a:cubicBezTo>
                <a:cubicBezTo>
                  <a:pt x="1984762" y="1410573"/>
                  <a:pt x="2005111" y="1338209"/>
                  <a:pt x="1858465" y="1384734"/>
                </a:cubicBezTo>
                <a:cubicBezTo>
                  <a:pt x="1711819" y="1431259"/>
                  <a:pt x="1707601" y="1379339"/>
                  <a:pt x="1561428" y="1384734"/>
                </a:cubicBezTo>
                <a:cubicBezTo>
                  <a:pt x="1415255" y="1390129"/>
                  <a:pt x="1292887" y="1371851"/>
                  <a:pt x="1172995" y="1384734"/>
                </a:cubicBezTo>
                <a:cubicBezTo>
                  <a:pt x="1053103" y="1397617"/>
                  <a:pt x="893734" y="1349503"/>
                  <a:pt x="693165" y="1384734"/>
                </a:cubicBezTo>
                <a:cubicBezTo>
                  <a:pt x="492596" y="1419965"/>
                  <a:pt x="381533" y="1341294"/>
                  <a:pt x="121940" y="1384734"/>
                </a:cubicBezTo>
                <a:cubicBezTo>
                  <a:pt x="49205" y="1390084"/>
                  <a:pt x="14133" y="1333312"/>
                  <a:pt x="0" y="1262794"/>
                </a:cubicBezTo>
                <a:cubicBezTo>
                  <a:pt x="-42747" y="1064541"/>
                  <a:pt x="18470" y="795563"/>
                  <a:pt x="0" y="669550"/>
                </a:cubicBezTo>
                <a:cubicBezTo>
                  <a:pt x="-18470" y="543537"/>
                  <a:pt x="40340" y="364645"/>
                  <a:pt x="0" y="121940"/>
                </a:cubicBezTo>
                <a:close/>
              </a:path>
            </a:pathLst>
          </a:custGeom>
          <a:noFill/>
          <a:ln w="60325">
            <a:noFill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8806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E590285-2293-BE65-50A5-D0BF495ACA5C}"/>
              </a:ext>
            </a:extLst>
          </p:cNvPr>
          <p:cNvSpPr txBox="1"/>
          <p:nvPr/>
        </p:nvSpPr>
        <p:spPr>
          <a:xfrm>
            <a:off x="348343" y="3074338"/>
            <a:ext cx="9321783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日（火）</a:t>
            </a:r>
            <a:r>
              <a:rPr kumimoji="1"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18:30</a:t>
            </a:r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20:00</a:t>
            </a:r>
          </a:p>
          <a:p>
            <a:pPr algn="ctr"/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参加費無料　</a:t>
            </a:r>
            <a:r>
              <a:rPr kumimoji="1"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17:45</a:t>
            </a:r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～入室開始</a:t>
            </a:r>
            <a:endParaRPr kumimoji="1" lang="en-US" altLang="ja-JP" sz="4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0BE2882-2CD7-0DF6-9FEA-FEEA38C2B304}"/>
              </a:ext>
            </a:extLst>
          </p:cNvPr>
          <p:cNvSpPr txBox="1"/>
          <p:nvPr/>
        </p:nvSpPr>
        <p:spPr>
          <a:xfrm>
            <a:off x="76200" y="4357870"/>
            <a:ext cx="10058400" cy="104490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00050" algn="ctr"/>
            <a:endParaRPr lang="en-US" altLang="ja-JP" sz="2000" b="1" kern="100" dirty="0">
              <a:latin typeface="游明朝" panose="02020400000000000000" pitchFamily="18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indent="400050"/>
            <a:r>
              <a:rPr lang="ja-JP" altLang="en-US" sz="4000" b="1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　 研修会詳細</a:t>
            </a:r>
            <a:endParaRPr lang="en-US" altLang="ja-JP" sz="2400" kern="100" dirty="0">
              <a:effectLst/>
              <a:latin typeface="游明朝" panose="02020400000000000000" pitchFamily="18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indent="400050"/>
            <a:endParaRPr lang="en-US" altLang="ja-JP" sz="700" kern="100" dirty="0">
              <a:effectLst/>
              <a:latin typeface="游明朝" panose="02020400000000000000" pitchFamily="18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indent="400050"/>
            <a:r>
              <a:rPr lang="ja-JP" altLang="en-US" sz="28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場 所 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桜十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字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ホールやつしろ（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やつしろ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ハーモニーホール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３階）</a:t>
            </a:r>
            <a:endParaRPr lang="en-US" altLang="ja-JP" sz="2400" kern="100" dirty="0">
              <a:effectLst/>
              <a:latin typeface="游明朝" panose="02020400000000000000" pitchFamily="18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indent="400050"/>
            <a:r>
              <a:rPr lang="ja-JP" altLang="en-US" sz="2400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 　 　　　  大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会議室</a:t>
            </a:r>
            <a:r>
              <a:rPr lang="en-US" altLang="ja-JP" sz="2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A</a:t>
            </a:r>
            <a:r>
              <a:rPr lang="ja-JP" altLang="ja-JP" sz="2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</a:t>
            </a:r>
            <a:r>
              <a:rPr lang="en-US" altLang="ja-JP" sz="2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B</a:t>
            </a:r>
            <a:r>
              <a:rPr lang="ja-JP" altLang="ja-JP" sz="2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endParaRPr lang="en-US" altLang="ja-JP" sz="24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indent="400050"/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 （住所）〒</a:t>
            </a:r>
            <a:r>
              <a:rPr lang="en-US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866-0854</a:t>
            </a:r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熊本県八代市新町</a:t>
            </a:r>
            <a:r>
              <a:rPr lang="en-US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5⁻20</a:t>
            </a:r>
          </a:p>
          <a:p>
            <a:pPr indent="400050"/>
            <a:endParaRPr lang="en-US" altLang="ja-JP" sz="2400" kern="100" dirty="0">
              <a:effectLst/>
              <a:latin typeface="游明朝" panose="02020400000000000000" pitchFamily="18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indent="400050"/>
            <a:r>
              <a:rPr lang="ja-JP" altLang="en-US" sz="2400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 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対 象 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小児科医、</a:t>
            </a:r>
            <a:endParaRPr lang="en-US" altLang="ja-JP" sz="2400" kern="100" dirty="0">
              <a:effectLst/>
              <a:latin typeface="游明朝" panose="02020400000000000000" pitchFamily="18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indent="400050"/>
            <a:r>
              <a:rPr lang="ja-JP" altLang="en-US" sz="2400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 　　　  　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発達障がい児・者支援に携わる医療、福祉、教育</a:t>
            </a:r>
            <a:endParaRPr lang="en-US" altLang="ja-JP" sz="2400" kern="100" dirty="0">
              <a:effectLst/>
              <a:latin typeface="游明朝" panose="02020400000000000000" pitchFamily="18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indent="400050"/>
            <a:r>
              <a:rPr lang="ja-JP" altLang="en-US" sz="2400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 　　　　  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療育関係者など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定員：１５０名</a:t>
            </a:r>
            <a:endParaRPr lang="en-US" altLang="ja-JP" sz="2400" kern="100" dirty="0">
              <a:effectLst/>
              <a:latin typeface="游明朝" panose="02020400000000000000" pitchFamily="18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indent="400050"/>
            <a:endParaRPr lang="en-US" altLang="ja-JP" sz="2400" kern="100" dirty="0">
              <a:latin typeface="游明朝" panose="02020400000000000000" pitchFamily="18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indent="400050"/>
            <a:r>
              <a:rPr lang="ja-JP" altLang="en-US" sz="24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   内 容　（第一部）熊本労災病院発達相談外来の診療報告</a:t>
            </a:r>
            <a:endParaRPr lang="en-US" altLang="ja-JP" sz="2400" kern="100" dirty="0">
              <a:effectLst/>
              <a:latin typeface="游明朝" panose="02020400000000000000" pitchFamily="18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400050" algn="l" defTabSz="12289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</a:t>
            </a:r>
            <a:r>
              <a:rPr lang="ja-JP" altLang="en-US" sz="2000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演者：</a:t>
            </a:r>
            <a:r>
              <a:rPr kumimoji="0" lang="ja-JP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熊本県発達障がい医療センター　センター長　佐々木 博之</a:t>
            </a:r>
            <a:endParaRPr lang="en-US" altLang="ja-JP" sz="2000" kern="100" dirty="0">
              <a:effectLst/>
              <a:latin typeface="游明朝" panose="02020400000000000000" pitchFamily="18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indent="400050"/>
            <a:r>
              <a:rPr lang="ja-JP" altLang="en-US" sz="24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 　　 　  （第二部）事例検討会</a:t>
            </a:r>
            <a:r>
              <a:rPr lang="ja-JP" altLang="en-US" sz="21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（質疑応答・座長見解）</a:t>
            </a:r>
          </a:p>
          <a:p>
            <a:pPr indent="400050"/>
            <a:r>
              <a:rPr lang="ja-JP" altLang="en-US" sz="24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「各職種から意見を求めたい発達障がいに関する事例」</a:t>
            </a:r>
            <a:endParaRPr lang="en-US" altLang="ja-JP" sz="2400" kern="100" dirty="0">
              <a:effectLst/>
              <a:latin typeface="游明朝" panose="02020400000000000000" pitchFamily="18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indent="400050"/>
            <a:r>
              <a:rPr lang="ja-JP" altLang="en-US" sz="2400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　</a:t>
            </a:r>
            <a:r>
              <a:rPr lang="ja-JP" altLang="en-US" sz="2000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演者</a:t>
            </a:r>
            <a:r>
              <a:rPr lang="ja-JP" altLang="en-US" sz="2400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20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熊本県南部発達障がい者支援センターわるつ　</a:t>
            </a:r>
            <a:r>
              <a:rPr lang="ja-JP" altLang="en-US" sz="2000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竹田 将 </a:t>
            </a:r>
            <a:r>
              <a:rPr lang="ja-JP" altLang="en-US" sz="20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様</a:t>
            </a:r>
            <a:endParaRPr lang="en-US" altLang="ja-JP" sz="2000" kern="100" dirty="0">
              <a:effectLst/>
              <a:latin typeface="游明朝" panose="02020400000000000000" pitchFamily="18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indent="400050"/>
            <a:r>
              <a:rPr lang="ja-JP" altLang="en-US" sz="2000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 　　 座長：熊本県発達障がい医療センター　センター長　佐々木 博之</a:t>
            </a:r>
            <a:endParaRPr lang="ja-JP" altLang="en-US" sz="2000" kern="100" dirty="0">
              <a:effectLst/>
              <a:latin typeface="游明朝" panose="02020400000000000000" pitchFamily="18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indent="400050"/>
            <a:endParaRPr lang="en-US" altLang="ja-JP" sz="2400" kern="100" dirty="0">
              <a:latin typeface="游明朝" panose="02020400000000000000" pitchFamily="18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indent="266700" algn="just"/>
            <a:r>
              <a:rPr lang="ja-JP" altLang="en-US" sz="2400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 　　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お申し込み方法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下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記</a:t>
            </a:r>
            <a:r>
              <a:rPr lang="en-US" altLang="ja-JP" sz="2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QR</a:t>
            </a:r>
            <a:r>
              <a:rPr lang="ja-JP" altLang="ja-JP" sz="2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コード</a:t>
            </a:r>
            <a:r>
              <a:rPr lang="ja-JP" altLang="en-US" sz="2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もしくは</a:t>
            </a:r>
            <a:r>
              <a:rPr lang="en-US" altLang="ja-JP" sz="2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URL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より</a:t>
            </a:r>
            <a:endParaRPr lang="en-US" altLang="ja-JP" sz="2400" kern="100" dirty="0">
              <a:effectLst/>
              <a:latin typeface="游明朝" panose="02020400000000000000" pitchFamily="18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indent="266700" algn="just"/>
            <a:r>
              <a:rPr lang="ja-JP" altLang="en-US" sz="2400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    　　　　　　　　　　　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お申し込み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ください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。</a:t>
            </a:r>
            <a:endParaRPr lang="en-US" altLang="ja-JP" sz="2400" kern="100" dirty="0">
              <a:effectLst/>
              <a:latin typeface="游明朝" panose="02020400000000000000" pitchFamily="18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indent="266700" algn="just"/>
            <a:r>
              <a:rPr lang="ja-JP" altLang="en-US" sz="24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24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20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【</a:t>
            </a:r>
            <a:r>
              <a:rPr lang="en-US" altLang="ja-JP" sz="2000" kern="100" dirty="0" err="1">
                <a:effectLst/>
                <a:latin typeface="BIZ UDPゴシック" panose="020B04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URL】https</a:t>
            </a:r>
            <a:r>
              <a:rPr lang="en-US" altLang="ja-JP" sz="2000" kern="100" dirty="0">
                <a:effectLst/>
                <a:latin typeface="BIZ UDPゴシック" panose="020B04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://forms.gle/9HW8BswSAdGuVHGq7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266700" algn="just"/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</a:t>
            </a:r>
            <a:r>
              <a:rPr lang="en-US" altLang="ja-JP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【</a:t>
            </a:r>
            <a:r>
              <a:rPr lang="en-US" altLang="ja-JP" sz="20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QR</a:t>
            </a:r>
            <a:r>
              <a:rPr lang="ja-JP" altLang="en-US" sz="20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コード</a:t>
            </a:r>
            <a:r>
              <a:rPr lang="en-US" altLang="ja-JP" sz="20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】</a:t>
            </a:r>
            <a:r>
              <a:rPr lang="ja-JP" altLang="en-US" sz="20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　　</a:t>
            </a:r>
            <a:r>
              <a:rPr lang="en-US" altLang="ja-JP" sz="2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2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申し込み期限</a:t>
            </a:r>
            <a:endParaRPr lang="en-US" altLang="ja-JP" sz="2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indent="266700" algn="just"/>
            <a:r>
              <a:rPr lang="ja-JP" altLang="en-US" sz="20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　　　　　　　　　　　　　　　　 </a:t>
            </a:r>
            <a:r>
              <a:rPr lang="en-US" altLang="ja-JP" sz="20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2024</a:t>
            </a:r>
            <a:r>
              <a:rPr lang="ja-JP" altLang="en-US" sz="20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20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11</a:t>
            </a:r>
            <a:r>
              <a:rPr lang="ja-JP" altLang="en-US" sz="20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月５日（火）</a:t>
            </a:r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24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indent="266700" algn="just"/>
            <a:endParaRPr lang="en-US" altLang="ja-JP" sz="14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indent="266700" algn="just"/>
            <a:r>
              <a:rPr lang="ja-JP" altLang="en-US" sz="2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2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indent="266700" algn="just"/>
            <a:r>
              <a:rPr lang="ja-JP" altLang="ja-JP" sz="2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お問い合わせ先</a:t>
            </a:r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2400" b="1" u="sng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TEL 096-373-5184</a:t>
            </a:r>
            <a:endParaRPr lang="en-US" altLang="ja-JP" sz="2400" b="1" u="sng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indent="266700" algn="just"/>
            <a:r>
              <a:rPr lang="ja-JP" altLang="en-US" sz="2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20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熊本大学病院　神経精神科　</a:t>
            </a:r>
            <a:endParaRPr lang="en-US" altLang="ja-JP" sz="2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266700" algn="just"/>
            <a:r>
              <a:rPr lang="ja-JP" altLang="en-US" sz="2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 </a:t>
            </a:r>
            <a:r>
              <a:rPr lang="ja-JP" altLang="ja-JP" sz="20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熊本県発達障がい医療センター</a:t>
            </a:r>
            <a:r>
              <a:rPr lang="ja-JP" altLang="en-US" sz="20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000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 </a:t>
            </a:r>
            <a:r>
              <a:rPr lang="ja-JP" altLang="ja-JP" sz="2000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担当：平畠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D867A6E0-5046-FF3C-8EBA-673AAFFC75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813" y="12002584"/>
            <a:ext cx="1090930" cy="10909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3" name="Picture 15" descr="リンゴと梨と洋梨のライン素材">
            <a:extLst>
              <a:ext uri="{FF2B5EF4-FFF2-40B4-BE49-F238E27FC236}">
                <a16:creationId xmlns:a16="http://schemas.microsoft.com/office/drawing/2014/main" id="{AF74A989-1EB3-410C-568D-4FA817D68A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62" b="4086"/>
          <a:stretch/>
        </p:blipFill>
        <p:spPr bwMode="auto">
          <a:xfrm>
            <a:off x="231714" y="14755798"/>
            <a:ext cx="6946482" cy="64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 descr="柿のイラスト（フルーツ）">
            <a:extLst>
              <a:ext uri="{FF2B5EF4-FFF2-40B4-BE49-F238E27FC236}">
                <a16:creationId xmlns:a16="http://schemas.microsoft.com/office/drawing/2014/main" id="{240F9823-ABCA-056F-4086-2E1E628A6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25" y="5272987"/>
            <a:ext cx="623985" cy="62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9" name="Picture 21" descr="梨のイラスト（フルーツ）">
            <a:extLst>
              <a:ext uri="{FF2B5EF4-FFF2-40B4-BE49-F238E27FC236}">
                <a16:creationId xmlns:a16="http://schemas.microsoft.com/office/drawing/2014/main" id="{2CD6D1D1-1027-DC5B-69DB-B53A8169E9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25" y="6712454"/>
            <a:ext cx="720012" cy="712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3" name="Picture 25" descr="焼き芋のイラスト">
            <a:extLst>
              <a:ext uri="{FF2B5EF4-FFF2-40B4-BE49-F238E27FC236}">
                <a16:creationId xmlns:a16="http://schemas.microsoft.com/office/drawing/2014/main" id="{C81173EC-A248-4CD9-32F9-88A52CC191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46150">
            <a:off x="129721" y="8175403"/>
            <a:ext cx="895187" cy="895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5" name="Picture 27" descr="落ち葉で焼き芋を焼く人のイラスト">
            <a:extLst>
              <a:ext uri="{FF2B5EF4-FFF2-40B4-BE49-F238E27FC236}">
                <a16:creationId xmlns:a16="http://schemas.microsoft.com/office/drawing/2014/main" id="{1778BBD4-D8D6-DCB1-48B2-FDEEB1D71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671" y="11644605"/>
            <a:ext cx="3001837" cy="3950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7" name="Picture 29" descr="松茸のイラスト">
            <a:extLst>
              <a:ext uri="{FF2B5EF4-FFF2-40B4-BE49-F238E27FC236}">
                <a16:creationId xmlns:a16="http://schemas.microsoft.com/office/drawing/2014/main" id="{5A2CDC52-FDB0-9E63-7B80-439EEC4BA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05" y="10671483"/>
            <a:ext cx="740619" cy="740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521772"/>
      </p:ext>
    </p:extLst>
  </p:cSld>
  <p:clrMapOvr>
    <a:masterClrMapping/>
  </p:clrMapOvr>
</p:sld>
</file>

<file path=ppt/theme/theme1.xml><?xml version="1.0" encoding="utf-8"?>
<a:theme xmlns:a="http://schemas.openxmlformats.org/drawingml/2006/main" name="ポスター 1">
  <a:themeElements>
    <a:clrScheme name="Custom 9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81AEBA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60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4942840_TF33872665_Win32" id="{8DC7E463-8E09-4E76-BF4D-A93198327B18}" vid="{74962593-12B5-413D-8F5F-05CA31AEF879}"/>
    </a:ext>
  </a:extLst>
</a:theme>
</file>

<file path=ppt/theme/theme2.xml><?xml version="1.0" encoding="utf-8"?>
<a:theme xmlns:a="http://schemas.openxmlformats.org/drawingml/2006/main" name="1_カスタム デザイ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9">
      <a:majorFont>
        <a:latin typeface="The Hand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4942840_TF33872665_Win32" id="{8DC7E463-8E09-4E76-BF4D-A93198327B18}" vid="{56EBF8F1-30A3-4F21-A989-0B8937869030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5F6196-9E62-43C0-BBA2-50E3A2A8A1F9}">
  <ds:schemaRefs>
    <ds:schemaRef ds:uri="http://purl.org/dc/terms/"/>
    <ds:schemaRef ds:uri="http://purl.org/dc/dcmitype/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C5C66B7-4CC9-4D41-8CC1-75FA4298FE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7FA621-81C2-4EBF-9B1E-5714FF3437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猫のポスター</Template>
  <TotalTime>3984</TotalTime>
  <Words>269</Words>
  <Application>Microsoft Office PowerPoint</Application>
  <PresentationFormat>ユーザー設定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UDPゴシック</vt:lpstr>
      <vt:lpstr>Meiryo UI</vt:lpstr>
      <vt:lpstr>游明朝</vt:lpstr>
      <vt:lpstr>Arial</vt:lpstr>
      <vt:lpstr>Avenir Next LT Pro</vt:lpstr>
      <vt:lpstr>Avenir Next LT Pro Light</vt:lpstr>
      <vt:lpstr>The Hand</vt:lpstr>
      <vt:lpstr>ポスター 1</vt:lpstr>
      <vt:lpstr>1_カスタム デザイン</vt:lpstr>
      <vt:lpstr>令和６年度　熊本県発達障がい医療センター主催 「熊本労災病院事業報告及び事例検討会」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令和６年度　熊本県発達障がい医療センター主催 「熊本労災病院事業報告及び事例検討会」</dc:title>
  <dc:creator>文香 平畠</dc:creator>
  <cp:lastModifiedBy>文香 平畠</cp:lastModifiedBy>
  <cp:revision>3</cp:revision>
  <dcterms:created xsi:type="dcterms:W3CDTF">2024-09-27T07:44:34Z</dcterms:created>
  <dcterms:modified xsi:type="dcterms:W3CDTF">2024-10-03T05:16:26Z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